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155C"/>
    <a:srgbClr val="ED6A5B"/>
    <a:srgbClr val="2F52A0"/>
    <a:srgbClr val="575756"/>
    <a:srgbClr val="E83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6A0BF-DA37-584F-9962-414DB432769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7B648-3C04-6D40-88B8-6219B4E9F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10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790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56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120321"/>
            <a:ext cx="8280000" cy="36013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04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1800" b="1" i="0" kern="1200" baseline="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ts val="600"/>
        </a:spcBef>
        <a:buFontTx/>
        <a:buNone/>
        <a:defRPr sz="1800" b="1" kern="1200" baseline="0">
          <a:solidFill>
            <a:srgbClr val="48155C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600"/>
        </a:spcBef>
        <a:buFont typeface="Arial"/>
        <a:buChar char="–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600"/>
        </a:spcBef>
        <a:buFont typeface="Arial"/>
        <a:buChar char="•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600"/>
        </a:spcBef>
        <a:buFont typeface="Arial"/>
        <a:buChar char="–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600"/>
        </a:spcBef>
        <a:buFont typeface="Arial"/>
        <a:buChar char="»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cs-CZ" dirty="0" err="1">
                <a:solidFill>
                  <a:srgbClr val="ED6A5B"/>
                </a:solidFill>
              </a:rPr>
              <a:t>Presentation</a:t>
            </a:r>
            <a:r>
              <a:rPr lang="cs-CZ" dirty="0">
                <a:solidFill>
                  <a:srgbClr val="ED6A5B"/>
                </a:solidFill>
              </a:rPr>
              <a:t> </a:t>
            </a:r>
            <a:r>
              <a:rPr lang="cs-CZ" dirty="0" err="1">
                <a:solidFill>
                  <a:srgbClr val="ED6A5B"/>
                </a:solidFill>
              </a:rPr>
              <a:t>slide</a:t>
            </a:r>
            <a:r>
              <a:rPr lang="cs-CZ" dirty="0">
                <a:solidFill>
                  <a:srgbClr val="ED6A5B"/>
                </a:solidFill>
              </a:rPr>
              <a:t> </a:t>
            </a:r>
            <a:r>
              <a:rPr lang="cs-CZ" dirty="0" err="1">
                <a:solidFill>
                  <a:srgbClr val="ED6A5B"/>
                </a:solidFill>
              </a:rPr>
              <a:t>title</a:t>
            </a:r>
            <a:r>
              <a:rPr lang="cs-CZ" dirty="0">
                <a:solidFill>
                  <a:srgbClr val="ED6A5B"/>
                </a:solidFill>
              </a:rPr>
              <a:t> (</a:t>
            </a:r>
            <a:r>
              <a:rPr lang="cs-CZ" dirty="0" err="1">
                <a:solidFill>
                  <a:srgbClr val="ED6A5B"/>
                </a:solidFill>
              </a:rPr>
              <a:t>color</a:t>
            </a:r>
            <a:r>
              <a:rPr lang="cs-CZ" dirty="0">
                <a:solidFill>
                  <a:srgbClr val="ED6A5B"/>
                </a:solidFill>
              </a:rPr>
              <a:t> 1)</a:t>
            </a:r>
          </a:p>
          <a:p>
            <a:pPr lvl="0">
              <a:lnSpc>
                <a:spcPct val="90000"/>
              </a:lnSpc>
            </a:pPr>
            <a:r>
              <a:rPr lang="cs-CZ" b="0" dirty="0" err="1">
                <a:solidFill>
                  <a:srgbClr val="48155C"/>
                </a:solidFill>
              </a:rPr>
              <a:t>Presentation</a:t>
            </a:r>
            <a:r>
              <a:rPr lang="cs-CZ" b="0" dirty="0">
                <a:solidFill>
                  <a:srgbClr val="48155C"/>
                </a:solidFill>
              </a:rPr>
              <a:t> text (</a:t>
            </a:r>
            <a:r>
              <a:rPr lang="cs-CZ" b="0" dirty="0" err="1">
                <a:solidFill>
                  <a:srgbClr val="48155C"/>
                </a:solidFill>
              </a:rPr>
              <a:t>color</a:t>
            </a:r>
            <a:r>
              <a:rPr lang="cs-CZ" b="0" dirty="0">
                <a:solidFill>
                  <a:srgbClr val="48155C"/>
                </a:solidFill>
              </a:rPr>
              <a:t> 2)</a:t>
            </a:r>
            <a:endParaRPr lang="en-US" b="0" dirty="0">
              <a:solidFill>
                <a:srgbClr val="4815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30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13</Words>
  <Application>Microsoft Office PowerPoint</Application>
  <PresentationFormat>Předvádění na obrazovce (16:9)</PresentationFormat>
  <Paragraphs>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Title/Name of Presentation (color 1)  Presentation Su</dc:title>
  <dc:creator>Lukas Dolezel</dc:creator>
  <cp:lastModifiedBy>Cambalova Kristyna</cp:lastModifiedBy>
  <cp:revision>11</cp:revision>
  <dcterms:created xsi:type="dcterms:W3CDTF">2025-04-22T12:29:46Z</dcterms:created>
  <dcterms:modified xsi:type="dcterms:W3CDTF">2026-07-30T10:08:54Z</dcterms:modified>
</cp:coreProperties>
</file>